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48450" cy="9850438"/>
  <p:defaultTextStyle>
    <a:defPPr>
      <a:defRPr lang="pt-PT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95" y="1795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2F155-1E95-4A17-B6C6-841C31EF3205}" type="doc">
      <dgm:prSet loTypeId="urn:microsoft.com/office/officeart/2005/8/layout/chevron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pt-PT"/>
        </a:p>
      </dgm:t>
    </dgm:pt>
    <dgm:pt modelId="{16A0D0D6-FC77-4D2A-9867-096049145CBA}">
      <dgm:prSet phldrT="[Text]"/>
      <dgm:spPr/>
      <dgm:t>
        <a:bodyPr/>
        <a:lstStyle/>
        <a:p>
          <a:r>
            <a:rPr lang="pt-PT" dirty="0" smtClean="0"/>
            <a:t>GUARDA</a:t>
          </a:r>
          <a:endParaRPr lang="pt-PT" dirty="0"/>
        </a:p>
      </dgm:t>
    </dgm:pt>
    <dgm:pt modelId="{536DF2D5-9E7C-4C22-B268-1D7F9DA0F035}" type="parTrans" cxnId="{B385B67E-CC7E-4BEF-8851-04D05EC759F3}">
      <dgm:prSet/>
      <dgm:spPr/>
      <dgm:t>
        <a:bodyPr/>
        <a:lstStyle/>
        <a:p>
          <a:endParaRPr lang="pt-PT"/>
        </a:p>
      </dgm:t>
    </dgm:pt>
    <dgm:pt modelId="{138F4BC5-C79E-4188-8C13-74EE011A8352}" type="sibTrans" cxnId="{B385B67E-CC7E-4BEF-8851-04D05EC759F3}">
      <dgm:prSet/>
      <dgm:spPr/>
      <dgm:t>
        <a:bodyPr/>
        <a:lstStyle/>
        <a:p>
          <a:endParaRPr lang="pt-PT"/>
        </a:p>
      </dgm:t>
    </dgm:pt>
    <dgm:pt modelId="{881B4E49-B464-4148-99F8-13EC95EC6105}">
      <dgm:prSet phldrT="[Text]" custT="1"/>
      <dgm:spPr>
        <a:solidFill>
          <a:schemeClr val="bg1"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t-PT" sz="1000" b="1" dirty="0" smtClean="0"/>
            <a:t>JOAQUIM SALVADOR </a:t>
          </a:r>
          <a:r>
            <a:rPr lang="pt-PT" sz="1000" b="1" dirty="0" smtClean="0">
              <a:solidFill>
                <a:srgbClr val="00B050"/>
              </a:solidFill>
            </a:rPr>
            <a:t>TEL  963322737 </a:t>
          </a:r>
          <a:r>
            <a:rPr lang="pt-PT" sz="1000" b="1" u="sng" dirty="0" smtClean="0">
              <a:solidFill>
                <a:srgbClr val="00B0F0"/>
              </a:solidFill>
            </a:rPr>
            <a:t>jmgsalvador1@sapo.pt</a:t>
          </a:r>
          <a:endParaRPr lang="pt-PT" sz="1000" b="1" u="sng" dirty="0">
            <a:solidFill>
              <a:srgbClr val="00B0F0"/>
            </a:solidFill>
          </a:endParaRPr>
        </a:p>
      </dgm:t>
    </dgm:pt>
    <dgm:pt modelId="{E8A9B8B2-2655-4F1C-B913-2DF4202DB0C6}" type="parTrans" cxnId="{8AE98395-CB2C-4754-A109-8B341739CDC7}">
      <dgm:prSet/>
      <dgm:spPr/>
      <dgm:t>
        <a:bodyPr/>
        <a:lstStyle/>
        <a:p>
          <a:endParaRPr lang="pt-PT"/>
        </a:p>
      </dgm:t>
    </dgm:pt>
    <dgm:pt modelId="{97C9252D-16F5-4A42-B654-2FD000F17697}" type="sibTrans" cxnId="{8AE98395-CB2C-4754-A109-8B341739CDC7}">
      <dgm:prSet/>
      <dgm:spPr/>
      <dgm:t>
        <a:bodyPr/>
        <a:lstStyle/>
        <a:p>
          <a:endParaRPr lang="pt-PT"/>
        </a:p>
      </dgm:t>
    </dgm:pt>
    <dgm:pt modelId="{CEE376B2-5B36-46D6-A590-ACA41E79B9D2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pt-PT" sz="1000" b="1" dirty="0" smtClean="0"/>
            <a:t>Sandra Esteves  </a:t>
          </a:r>
          <a:r>
            <a:rPr lang="pt-PT" sz="1000" dirty="0" smtClean="0"/>
            <a:t>T</a:t>
          </a:r>
          <a:r>
            <a:rPr lang="pt-PT" sz="1000" dirty="0" smtClean="0">
              <a:solidFill>
                <a:srgbClr val="00B050"/>
              </a:solidFill>
            </a:rPr>
            <a:t>el.275315402  </a:t>
          </a:r>
          <a:r>
            <a:rPr lang="pt-PT" sz="1000" u="sng" dirty="0" smtClean="0">
              <a:solidFill>
                <a:srgbClr val="00B0F0"/>
              </a:solidFill>
            </a:rPr>
            <a:t>fcpbi@mail.telepac.pt </a:t>
          </a:r>
          <a:endParaRPr lang="pt-PT" sz="1000" u="sng" dirty="0">
            <a:solidFill>
              <a:srgbClr val="00B0F0"/>
            </a:solidFill>
          </a:endParaRPr>
        </a:p>
      </dgm:t>
    </dgm:pt>
    <dgm:pt modelId="{7069B34C-8F00-4FB0-B0F1-ED25C433DF7F}" type="parTrans" cxnId="{EA579100-2530-49A7-8BE6-12AB73B0DABB}">
      <dgm:prSet/>
      <dgm:spPr/>
      <dgm:t>
        <a:bodyPr/>
        <a:lstStyle/>
        <a:p>
          <a:endParaRPr lang="pt-PT"/>
        </a:p>
      </dgm:t>
    </dgm:pt>
    <dgm:pt modelId="{10ADF927-04F6-4F9D-A814-45CFB5D209B0}" type="sibTrans" cxnId="{EA579100-2530-49A7-8BE6-12AB73B0DABB}">
      <dgm:prSet/>
      <dgm:spPr/>
      <dgm:t>
        <a:bodyPr/>
        <a:lstStyle/>
        <a:p>
          <a:endParaRPr lang="pt-PT"/>
        </a:p>
      </dgm:t>
    </dgm:pt>
    <dgm:pt modelId="{D4FDAD66-FD87-4E5B-BC23-FA138B0CBFCB}">
      <dgm:prSet phldrT="[Text]"/>
      <dgm:spPr/>
      <dgm:t>
        <a:bodyPr/>
        <a:lstStyle/>
        <a:p>
          <a:r>
            <a:rPr lang="pt-PT" dirty="0" smtClean="0"/>
            <a:t>COVILHÃ</a:t>
          </a:r>
        </a:p>
        <a:p>
          <a:r>
            <a:rPr lang="pt-PT" dirty="0" smtClean="0"/>
            <a:t>CASTELO BRANCO</a:t>
          </a:r>
        </a:p>
        <a:p>
          <a:r>
            <a:rPr lang="pt-PT" dirty="0" smtClean="0"/>
            <a:t>ZONA DO PINHAL</a:t>
          </a:r>
          <a:endParaRPr lang="pt-PT" dirty="0"/>
        </a:p>
      </dgm:t>
    </dgm:pt>
    <dgm:pt modelId="{BDA11204-B844-4966-82E0-19DE7F38B502}" type="sibTrans" cxnId="{D8EA8F49-C7BF-4395-8C92-39D1391569A5}">
      <dgm:prSet/>
      <dgm:spPr/>
      <dgm:t>
        <a:bodyPr/>
        <a:lstStyle/>
        <a:p>
          <a:endParaRPr lang="pt-PT"/>
        </a:p>
      </dgm:t>
    </dgm:pt>
    <dgm:pt modelId="{B528A67C-37FE-41FB-9590-1E2DC38119EE}" type="parTrans" cxnId="{D8EA8F49-C7BF-4395-8C92-39D1391569A5}">
      <dgm:prSet/>
      <dgm:spPr/>
      <dgm:t>
        <a:bodyPr/>
        <a:lstStyle/>
        <a:p>
          <a:endParaRPr lang="pt-PT"/>
        </a:p>
      </dgm:t>
    </dgm:pt>
    <dgm:pt modelId="{6D5EA398-540E-4ECE-9753-A2BA9BE17734}">
      <dgm:prSet phldrT="[Text]" custT="1"/>
      <dgm:spPr>
        <a:solidFill>
          <a:schemeClr val="bg1"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endParaRPr lang="pt-PT" sz="1000" b="1" u="sng" dirty="0">
            <a:solidFill>
              <a:srgbClr val="00B0F0"/>
            </a:solidFill>
          </a:endParaRPr>
        </a:p>
      </dgm:t>
    </dgm:pt>
    <dgm:pt modelId="{1441F723-F880-4540-B58D-90FB48380EE2}" type="sibTrans" cxnId="{761DD7D7-278F-47AE-84EF-E299D1EF66E3}">
      <dgm:prSet/>
      <dgm:spPr/>
      <dgm:t>
        <a:bodyPr/>
        <a:lstStyle/>
        <a:p>
          <a:endParaRPr lang="pt-PT"/>
        </a:p>
      </dgm:t>
    </dgm:pt>
    <dgm:pt modelId="{4B36BC0C-92A9-43F1-AB1C-EF593089DB06}" type="parTrans" cxnId="{761DD7D7-278F-47AE-84EF-E299D1EF66E3}">
      <dgm:prSet/>
      <dgm:spPr/>
      <dgm:t>
        <a:bodyPr/>
        <a:lstStyle/>
        <a:p>
          <a:endParaRPr lang="pt-PT"/>
        </a:p>
      </dgm:t>
    </dgm:pt>
    <dgm:pt modelId="{11516AE8-A91B-4087-AF64-5203D1A99518}" type="pres">
      <dgm:prSet presAssocID="{E262F155-1E95-4A17-B6C6-841C31EF32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6BF730F8-6B4E-41DC-ACB7-05DF7AFADA6F}" type="pres">
      <dgm:prSet presAssocID="{16A0D0D6-FC77-4D2A-9867-096049145CBA}" presName="composite" presStyleCnt="0"/>
      <dgm:spPr/>
    </dgm:pt>
    <dgm:pt modelId="{9A31F448-EEFA-4AA5-B573-2328ADDF1537}" type="pres">
      <dgm:prSet presAssocID="{16A0D0D6-FC77-4D2A-9867-096049145CBA}" presName="parentText" presStyleLbl="alignNode1" presStyleIdx="0" presStyleCnt="2" custScaleY="10009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AB2F6FA-2E7B-4D76-94F5-214B7141DAE1}" type="pres">
      <dgm:prSet presAssocID="{16A0D0D6-FC77-4D2A-9867-096049145CBA}" presName="descendantText" presStyleLbl="alignAcc1" presStyleIdx="0" presStyleCnt="2" custScaleX="88661" custScaleY="142892" custLinFactNeighborX="633" custLinFactNeighborY="1529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AAA8740-D939-4110-AA23-624787032854}" type="pres">
      <dgm:prSet presAssocID="{138F4BC5-C79E-4188-8C13-74EE011A8352}" presName="sp" presStyleCnt="0"/>
      <dgm:spPr/>
    </dgm:pt>
    <dgm:pt modelId="{FF1D1832-560A-4D37-B03F-B27FD59A8F55}" type="pres">
      <dgm:prSet presAssocID="{D4FDAD66-FD87-4E5B-BC23-FA138B0CBFCB}" presName="composite" presStyleCnt="0"/>
      <dgm:spPr/>
    </dgm:pt>
    <dgm:pt modelId="{C4806950-9F46-4D67-9110-E0C704B0DF79}" type="pres">
      <dgm:prSet presAssocID="{D4FDAD66-FD87-4E5B-BC23-FA138B0CBFCB}" presName="parentText" presStyleLbl="alignNode1" presStyleIdx="1" presStyleCnt="2" custScaleY="10009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A4BB23B-AC64-43D7-B482-5948FDDB93F9}" type="pres">
      <dgm:prSet presAssocID="{D4FDAD66-FD87-4E5B-BC23-FA138B0CBFCB}" presName="descendantText" presStyleLbl="alignAcc1" presStyleIdx="1" presStyleCnt="2" custScaleX="90208" custScaleY="126348" custLinFactNeighborX="710" custLinFactNeighborY="2121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D1D4D90B-B953-4E1F-B287-6AAACCEAB7C5}" type="presOf" srcId="{D4FDAD66-FD87-4E5B-BC23-FA138B0CBFCB}" destId="{C4806950-9F46-4D67-9110-E0C704B0DF79}" srcOrd="0" destOrd="0" presId="urn:microsoft.com/office/officeart/2005/8/layout/chevron2"/>
    <dgm:cxn modelId="{761DD7D7-278F-47AE-84EF-E299D1EF66E3}" srcId="{16A0D0D6-FC77-4D2A-9867-096049145CBA}" destId="{6D5EA398-540E-4ECE-9753-A2BA9BE17734}" srcOrd="1" destOrd="0" parTransId="{4B36BC0C-92A9-43F1-AB1C-EF593089DB06}" sibTransId="{1441F723-F880-4540-B58D-90FB48380EE2}"/>
    <dgm:cxn modelId="{B0109C8C-945D-4B90-976F-D691E98FB3CE}" type="presOf" srcId="{6D5EA398-540E-4ECE-9753-A2BA9BE17734}" destId="{8AB2F6FA-2E7B-4D76-94F5-214B7141DAE1}" srcOrd="0" destOrd="1" presId="urn:microsoft.com/office/officeart/2005/8/layout/chevron2"/>
    <dgm:cxn modelId="{B385B67E-CC7E-4BEF-8851-04D05EC759F3}" srcId="{E262F155-1E95-4A17-B6C6-841C31EF3205}" destId="{16A0D0D6-FC77-4D2A-9867-096049145CBA}" srcOrd="0" destOrd="0" parTransId="{536DF2D5-9E7C-4C22-B268-1D7F9DA0F035}" sibTransId="{138F4BC5-C79E-4188-8C13-74EE011A8352}"/>
    <dgm:cxn modelId="{EA579100-2530-49A7-8BE6-12AB73B0DABB}" srcId="{D4FDAD66-FD87-4E5B-BC23-FA138B0CBFCB}" destId="{CEE376B2-5B36-46D6-A590-ACA41E79B9D2}" srcOrd="0" destOrd="0" parTransId="{7069B34C-8F00-4FB0-B0F1-ED25C433DF7F}" sibTransId="{10ADF927-04F6-4F9D-A814-45CFB5D209B0}"/>
    <dgm:cxn modelId="{B6E33AF5-F2B6-4A2E-B6AC-BF018334270C}" type="presOf" srcId="{881B4E49-B464-4148-99F8-13EC95EC6105}" destId="{8AB2F6FA-2E7B-4D76-94F5-214B7141DAE1}" srcOrd="0" destOrd="0" presId="urn:microsoft.com/office/officeart/2005/8/layout/chevron2"/>
    <dgm:cxn modelId="{8AE98395-CB2C-4754-A109-8B341739CDC7}" srcId="{16A0D0D6-FC77-4D2A-9867-096049145CBA}" destId="{881B4E49-B464-4148-99F8-13EC95EC6105}" srcOrd="0" destOrd="0" parTransId="{E8A9B8B2-2655-4F1C-B913-2DF4202DB0C6}" sibTransId="{97C9252D-16F5-4A42-B654-2FD000F17697}"/>
    <dgm:cxn modelId="{FCDEE5A5-02CD-43C3-A47D-85DE93F88A76}" type="presOf" srcId="{16A0D0D6-FC77-4D2A-9867-096049145CBA}" destId="{9A31F448-EEFA-4AA5-B573-2328ADDF1537}" srcOrd="0" destOrd="0" presId="urn:microsoft.com/office/officeart/2005/8/layout/chevron2"/>
    <dgm:cxn modelId="{E60CA638-10B8-4E99-A999-06E7798C8C1F}" type="presOf" srcId="{E262F155-1E95-4A17-B6C6-841C31EF3205}" destId="{11516AE8-A91B-4087-AF64-5203D1A99518}" srcOrd="0" destOrd="0" presId="urn:microsoft.com/office/officeart/2005/8/layout/chevron2"/>
    <dgm:cxn modelId="{BAA70DAB-D648-415D-B013-8B84E4B70622}" type="presOf" srcId="{CEE376B2-5B36-46D6-A590-ACA41E79B9D2}" destId="{BA4BB23B-AC64-43D7-B482-5948FDDB93F9}" srcOrd="0" destOrd="0" presId="urn:microsoft.com/office/officeart/2005/8/layout/chevron2"/>
    <dgm:cxn modelId="{D8EA8F49-C7BF-4395-8C92-39D1391569A5}" srcId="{E262F155-1E95-4A17-B6C6-841C31EF3205}" destId="{D4FDAD66-FD87-4E5B-BC23-FA138B0CBFCB}" srcOrd="1" destOrd="0" parTransId="{B528A67C-37FE-41FB-9590-1E2DC38119EE}" sibTransId="{BDA11204-B844-4966-82E0-19DE7F38B502}"/>
    <dgm:cxn modelId="{3E020CF1-1C71-4830-B20E-E4A2237C348A}" type="presParOf" srcId="{11516AE8-A91B-4087-AF64-5203D1A99518}" destId="{6BF730F8-6B4E-41DC-ACB7-05DF7AFADA6F}" srcOrd="0" destOrd="0" presId="urn:microsoft.com/office/officeart/2005/8/layout/chevron2"/>
    <dgm:cxn modelId="{2EBBED27-5CC6-40BC-AAE2-7C0DB5C3407A}" type="presParOf" srcId="{6BF730F8-6B4E-41DC-ACB7-05DF7AFADA6F}" destId="{9A31F448-EEFA-4AA5-B573-2328ADDF1537}" srcOrd="0" destOrd="0" presId="urn:microsoft.com/office/officeart/2005/8/layout/chevron2"/>
    <dgm:cxn modelId="{C06FA114-7348-4F1E-A240-67004BBF9BF5}" type="presParOf" srcId="{6BF730F8-6B4E-41DC-ACB7-05DF7AFADA6F}" destId="{8AB2F6FA-2E7B-4D76-94F5-214B7141DAE1}" srcOrd="1" destOrd="0" presId="urn:microsoft.com/office/officeart/2005/8/layout/chevron2"/>
    <dgm:cxn modelId="{4E1BF29C-5848-40D9-B1D3-A6B9E1FCC2C0}" type="presParOf" srcId="{11516AE8-A91B-4087-AF64-5203D1A99518}" destId="{5AAA8740-D939-4110-AA23-624787032854}" srcOrd="1" destOrd="0" presId="urn:microsoft.com/office/officeart/2005/8/layout/chevron2"/>
    <dgm:cxn modelId="{B1D35F73-D666-4954-B586-855680FBD97E}" type="presParOf" srcId="{11516AE8-A91B-4087-AF64-5203D1A99518}" destId="{FF1D1832-560A-4D37-B03F-B27FD59A8F55}" srcOrd="2" destOrd="0" presId="urn:microsoft.com/office/officeart/2005/8/layout/chevron2"/>
    <dgm:cxn modelId="{8DFF4CFA-29EA-4DE0-9261-1C02813A66A0}" type="presParOf" srcId="{FF1D1832-560A-4D37-B03F-B27FD59A8F55}" destId="{C4806950-9F46-4D67-9110-E0C704B0DF79}" srcOrd="0" destOrd="0" presId="urn:microsoft.com/office/officeart/2005/8/layout/chevron2"/>
    <dgm:cxn modelId="{8D1C0D57-7F29-4276-9657-B9FA97DCEB42}" type="presParOf" srcId="{FF1D1832-560A-4D37-B03F-B27FD59A8F55}" destId="{BA4BB23B-AC64-43D7-B482-5948FDDB93F9}" srcOrd="1" destOrd="0" presId="urn:microsoft.com/office/officeart/2005/8/layout/chevron2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xmlns="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31F448-EEFA-4AA5-B573-2328ADDF1537}">
      <dsp:nvSpPr>
        <dsp:cNvPr id="0" name=""/>
        <dsp:cNvSpPr/>
      </dsp:nvSpPr>
      <dsp:spPr>
        <a:xfrm rot="5400000">
          <a:off x="-96685" y="325244"/>
          <a:ext cx="1100704" cy="769738"/>
        </a:xfrm>
        <a:prstGeom prst="chevron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600" kern="1200" dirty="0" smtClean="0"/>
            <a:t>GUARDA</a:t>
          </a:r>
          <a:endParaRPr lang="pt-PT" sz="600" kern="1200" dirty="0"/>
        </a:p>
      </dsp:txBody>
      <dsp:txXfrm rot="5400000">
        <a:off x="-96685" y="325244"/>
        <a:ext cx="1100704" cy="769738"/>
      </dsp:txXfrm>
    </dsp:sp>
    <dsp:sp modelId="{8AB2F6FA-2E7B-4D76-94F5-214B7141DAE1}">
      <dsp:nvSpPr>
        <dsp:cNvPr id="0" name=""/>
        <dsp:cNvSpPr/>
      </dsp:nvSpPr>
      <dsp:spPr>
        <a:xfrm rot="5400000">
          <a:off x="1750838" y="-618858"/>
          <a:ext cx="1021330" cy="2491690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000" b="1" kern="1200" dirty="0" smtClean="0"/>
            <a:t>JOAQUIM SALVADOR </a:t>
          </a:r>
          <a:r>
            <a:rPr lang="pt-PT" sz="1000" b="1" kern="1200" dirty="0" smtClean="0">
              <a:solidFill>
                <a:srgbClr val="00B050"/>
              </a:solidFill>
            </a:rPr>
            <a:t>TEL  963322737 </a:t>
          </a:r>
          <a:r>
            <a:rPr lang="pt-PT" sz="1000" b="1" u="sng" kern="1200" dirty="0" smtClean="0">
              <a:solidFill>
                <a:srgbClr val="00B0F0"/>
              </a:solidFill>
            </a:rPr>
            <a:t>jmgsalvador1@sapo.pt</a:t>
          </a:r>
          <a:endParaRPr lang="pt-PT" sz="1000" b="1" u="sng" kern="1200" dirty="0">
            <a:solidFill>
              <a:srgbClr val="00B0F0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000" b="1" u="sng" kern="1200" dirty="0">
            <a:solidFill>
              <a:srgbClr val="00B0F0"/>
            </a:solidFill>
          </a:endParaRPr>
        </a:p>
      </dsp:txBody>
      <dsp:txXfrm rot="5400000">
        <a:off x="1750838" y="-618858"/>
        <a:ext cx="1021330" cy="2491690"/>
      </dsp:txXfrm>
    </dsp:sp>
    <dsp:sp modelId="{C4806950-9F46-4D67-9110-E0C704B0DF79}">
      <dsp:nvSpPr>
        <dsp:cNvPr id="0" name=""/>
        <dsp:cNvSpPr/>
      </dsp:nvSpPr>
      <dsp:spPr>
        <a:xfrm rot="5400000">
          <a:off x="-96685" y="1309800"/>
          <a:ext cx="1100704" cy="769738"/>
        </a:xfrm>
        <a:prstGeom prst="chevron">
          <a:avLst/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600" kern="1200" dirty="0" smtClean="0"/>
            <a:t>COVILHÃ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600" kern="1200" dirty="0" smtClean="0"/>
            <a:t>CASTELO BRANCO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600" kern="1200" dirty="0" smtClean="0"/>
            <a:t>ZONA DO PINHAL</a:t>
          </a:r>
          <a:endParaRPr lang="pt-PT" sz="600" kern="1200" dirty="0"/>
        </a:p>
      </dsp:txBody>
      <dsp:txXfrm rot="5400000">
        <a:off x="-96685" y="1309800"/>
        <a:ext cx="1100704" cy="769738"/>
      </dsp:txXfrm>
    </dsp:sp>
    <dsp:sp modelId="{BA4BB23B-AC64-43D7-B482-5948FDDB93F9}">
      <dsp:nvSpPr>
        <dsp:cNvPr id="0" name=""/>
        <dsp:cNvSpPr/>
      </dsp:nvSpPr>
      <dsp:spPr>
        <a:xfrm rot="5400000">
          <a:off x="1812127" y="386287"/>
          <a:ext cx="903081" cy="25351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000" b="1" kern="1200" dirty="0" smtClean="0"/>
            <a:t>Sandra Esteves  </a:t>
          </a:r>
          <a:r>
            <a:rPr lang="pt-PT" sz="1000" kern="1200" dirty="0" smtClean="0"/>
            <a:t>T</a:t>
          </a:r>
          <a:r>
            <a:rPr lang="pt-PT" sz="1000" kern="1200" dirty="0" smtClean="0">
              <a:solidFill>
                <a:srgbClr val="00B050"/>
              </a:solidFill>
            </a:rPr>
            <a:t>el.275315402  </a:t>
          </a:r>
          <a:r>
            <a:rPr lang="pt-PT" sz="1000" u="sng" kern="1200" dirty="0" smtClean="0">
              <a:solidFill>
                <a:srgbClr val="00B0F0"/>
              </a:solidFill>
            </a:rPr>
            <a:t>fcpbi@mail.telepac.pt </a:t>
          </a:r>
          <a:endParaRPr lang="pt-PT" sz="1000" u="sng" kern="1200" dirty="0">
            <a:solidFill>
              <a:srgbClr val="00B0F0"/>
            </a:solidFill>
          </a:endParaRPr>
        </a:p>
      </dsp:txBody>
      <dsp:txXfrm rot="5400000">
        <a:off x="1812127" y="386287"/>
        <a:ext cx="903081" cy="2535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BBF6A-76CA-4DC9-8D8C-DAEF674205BA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8338" y="738188"/>
            <a:ext cx="277177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5163" y="4678363"/>
            <a:ext cx="5318125" cy="44338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FC499-44B2-4A05-AD35-4B925576254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984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6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40" algn="l" defTabSz="9143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9925" y="738188"/>
            <a:ext cx="2768600" cy="3694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FC499-44B2-4A05-AD35-4B925576254D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6199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1" cy="1960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2" y="5181600"/>
            <a:ext cx="4800600" cy="23368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8269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40422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2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4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3577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7039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1" cy="1816100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1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5892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2"/>
            <a:ext cx="2257425" cy="804545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2"/>
            <a:ext cx="2257425" cy="804545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98301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6184"/>
            <a:ext cx="6172200" cy="152400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60" indent="0">
              <a:buNone/>
              <a:defRPr sz="1600" b="1"/>
            </a:lvl8pPr>
            <a:lvl9pPr marL="365744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4"/>
            <a:ext cx="3030141" cy="526838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60" indent="0">
              <a:buNone/>
              <a:defRPr sz="1600" b="1"/>
            </a:lvl8pPr>
            <a:lvl9pPr marL="365744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4"/>
            <a:ext cx="3031331" cy="526838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2040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1619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5317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3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68"/>
            <a:ext cx="22562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180" indent="0">
              <a:buNone/>
              <a:defRPr sz="1200"/>
            </a:lvl2pPr>
            <a:lvl3pPr marL="914360" indent="0">
              <a:buNone/>
              <a:defRPr sz="11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60" indent="0">
              <a:buNone/>
              <a:defRPr sz="900"/>
            </a:lvl8pPr>
            <a:lvl9pPr marL="36574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7910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5" y="6400801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5" y="817034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5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60" indent="0">
              <a:buNone/>
              <a:defRPr sz="2000"/>
            </a:lvl8pPr>
            <a:lvl9pPr marL="365744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5" y="7156452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180" indent="0">
              <a:buNone/>
              <a:defRPr sz="1200"/>
            </a:lvl2pPr>
            <a:lvl3pPr marL="914360" indent="0">
              <a:buNone/>
              <a:defRPr sz="11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60" indent="0">
              <a:buNone/>
              <a:defRPr sz="900"/>
            </a:lvl8pPr>
            <a:lvl9pPr marL="36574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6188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2" y="366184"/>
            <a:ext cx="6172200" cy="1524001"/>
          </a:xfrm>
          <a:prstGeom prst="rect">
            <a:avLst/>
          </a:prstGeom>
        </p:spPr>
        <p:txBody>
          <a:bodyPr vert="horz" lIns="91436" tIns="45719" rIns="91436" bIns="4571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133601"/>
            <a:ext cx="6172200" cy="6034618"/>
          </a:xfrm>
          <a:prstGeom prst="rect">
            <a:avLst/>
          </a:prstGeom>
        </p:spPr>
        <p:txBody>
          <a:bodyPr vert="horz" lIns="91436" tIns="45719" rIns="91436" bIns="457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2" y="8475134"/>
            <a:ext cx="1600200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F0A7-13E1-4557-9993-50B11712E0AB}" type="datetimeFigureOut">
              <a:rPr lang="pt-PT" smtClean="0"/>
              <a:pPr/>
              <a:t>12-06-2015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4"/>
            <a:ext cx="2171701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2" y="8475134"/>
            <a:ext cx="1600200" cy="486833"/>
          </a:xfrm>
          <a:prstGeom prst="rect">
            <a:avLst/>
          </a:prstGeom>
        </p:spPr>
        <p:txBody>
          <a:bodyPr vert="horz" lIns="91436" tIns="45719" rIns="91436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391C-8784-4BFF-8F46-D9826BF2238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3205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6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5" indent="-342885" algn="l" defTabSz="91436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7" indent="-285737" algn="l" defTabSz="9143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1" indent="-228591" algn="l" defTabSz="91436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1" indent="-228591" algn="l" defTabSz="91436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1" indent="-228591" algn="l" defTabSz="9143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diagramQuickStyle" Target="../diagrams/quickStyle1.xm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diagramLayout" Target="../diagrams/layou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diagramData" Target="../diagrams/data1.xml"/><Relationship Id="rId5" Type="http://schemas.openxmlformats.org/officeDocument/2006/relationships/image" Target="../media/image3.png"/><Relationship Id="rId15" Type="http://schemas.microsoft.com/office/2007/relationships/diagramDrawing" Target="../diagrams/drawing1.xml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Relationship Id="rId14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Logotipo_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41" y="55293"/>
            <a:ext cx="2954594" cy="1653792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extrusionH="76200" contourW="12700" prstMaterial="flat">
            <a:bevelT w="63500" h="25400"/>
            <a:extrusionClr>
              <a:srgbClr val="00B0F0"/>
            </a:extrusionClr>
            <a:contourClr>
              <a:srgbClr val="00B050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Bevel 4"/>
          <p:cNvSpPr/>
          <p:nvPr/>
        </p:nvSpPr>
        <p:spPr>
          <a:xfrm>
            <a:off x="1" y="3"/>
            <a:ext cx="2708920" cy="9144000"/>
          </a:xfrm>
          <a:prstGeom prst="bevel">
            <a:avLst>
              <a:gd name="adj" fmla="val 6543"/>
            </a:avLst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r>
              <a:rPr lang="pt-PT" sz="2000" b="1" dirty="0">
                <a:solidFill>
                  <a:schemeClr val="bg1"/>
                </a:solidFill>
              </a:rPr>
              <a:t>CURSOS DE </a:t>
            </a:r>
            <a:r>
              <a:rPr lang="pt-PT" b="1" dirty="0">
                <a:solidFill>
                  <a:schemeClr val="bg1"/>
                </a:solidFill>
              </a:rPr>
              <a:t>PREPARAÇÃO</a:t>
            </a:r>
            <a:r>
              <a:rPr lang="pt-PT" sz="2000" b="1" dirty="0">
                <a:solidFill>
                  <a:schemeClr val="bg1"/>
                </a:solidFill>
              </a:rPr>
              <a:t> PARA A CARTA DE CAÇADOR</a:t>
            </a:r>
          </a:p>
          <a:p>
            <a:pPr algn="ctr"/>
            <a:endParaRPr lang="pt-PT" dirty="0" smtClean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endParaRPr lang="pt-PT" smtClean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r>
              <a:rPr lang="pt-PT" b="1" dirty="0" smtClean="0">
                <a:solidFill>
                  <a:srgbClr val="C00000"/>
                </a:solidFill>
              </a:rPr>
              <a:t>GUARDA </a:t>
            </a:r>
            <a:r>
              <a:rPr lang="pt-PT" b="1" dirty="0" smtClean="0">
                <a:solidFill>
                  <a:srgbClr val="C00000"/>
                </a:solidFill>
              </a:rPr>
              <a:t>e COVILHÃ</a:t>
            </a:r>
          </a:p>
          <a:p>
            <a:pPr algn="ctr"/>
            <a:endParaRPr lang="pt-PT" b="1" dirty="0" smtClean="0">
              <a:solidFill>
                <a:srgbClr val="C00000"/>
              </a:solidFill>
            </a:endParaRPr>
          </a:p>
          <a:p>
            <a:pPr algn="ctr"/>
            <a:endParaRPr lang="pt-PT" dirty="0"/>
          </a:p>
          <a:p>
            <a:pPr algn="ctr"/>
            <a:r>
              <a:rPr lang="pt-PT" sz="1600" b="1" dirty="0">
                <a:solidFill>
                  <a:schemeClr val="bg1"/>
                </a:solidFill>
              </a:rPr>
              <a:t>CURSOS MINISTRADOS EM HORARIO PÓS </a:t>
            </a:r>
            <a:r>
              <a:rPr lang="pt-PT" sz="1600" b="1" dirty="0" smtClean="0">
                <a:solidFill>
                  <a:schemeClr val="bg1"/>
                </a:solidFill>
              </a:rPr>
              <a:t>LABORAL</a:t>
            </a:r>
          </a:p>
          <a:p>
            <a:pPr algn="ctr"/>
            <a:endParaRPr lang="pt-PT" sz="1600" b="1" dirty="0">
              <a:solidFill>
                <a:schemeClr val="bg1"/>
              </a:solidFill>
            </a:endParaRPr>
          </a:p>
          <a:p>
            <a:pPr algn="ctr"/>
            <a:r>
              <a:rPr lang="pt-PT" sz="1600" b="1" dirty="0" smtClean="0">
                <a:solidFill>
                  <a:schemeClr val="tx1"/>
                </a:solidFill>
              </a:rPr>
              <a:t>INSCREVE-TE</a:t>
            </a:r>
            <a:endParaRPr lang="pt-PT" sz="1600" b="1" dirty="0">
              <a:solidFill>
                <a:schemeClr val="tx1"/>
              </a:solidFill>
            </a:endParaRPr>
          </a:p>
          <a:p>
            <a:pPr algn="ctr"/>
            <a:r>
              <a:rPr lang="pt-PT" sz="1600" b="1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357" y="2164258"/>
            <a:ext cx="1872208" cy="288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be 6"/>
          <p:cNvSpPr/>
          <p:nvPr/>
        </p:nvSpPr>
        <p:spPr>
          <a:xfrm>
            <a:off x="3184242" y="2123727"/>
            <a:ext cx="3269093" cy="2134717"/>
          </a:xfrm>
          <a:prstGeom prst="cube">
            <a:avLst>
              <a:gd name="adj" fmla="val 4843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r>
              <a:rPr lang="pt-PT" sz="4100" b="1" dirty="0"/>
              <a:t>FORMAÇAO DE CAÇADORES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69327" y="1089321"/>
            <a:ext cx="3241491" cy="461663"/>
          </a:xfrm>
          <a:prstGeom prst="rect">
            <a:avLst/>
          </a:prstGeom>
          <a:noFill/>
        </p:spPr>
        <p:txBody>
          <a:bodyPr wrap="square" lIns="91436" tIns="45719" rIns="91436" bIns="45719" rtlCol="0">
            <a:spAutoFit/>
          </a:bodyPr>
          <a:lstStyle/>
          <a:p>
            <a:pPr algn="ctr"/>
            <a:r>
              <a:rPr lang="pt-PT" sz="800" b="1" dirty="0"/>
              <a:t>FEDERAÇÃO DE CAÇA E PESCA DA BEIRA INTERIOR</a:t>
            </a:r>
          </a:p>
          <a:p>
            <a:pPr algn="ctr"/>
            <a:r>
              <a:rPr lang="pt-PT" sz="800" dirty="0"/>
              <a:t>Urbanização quinta da Alampada, Lt-26 r/c Apartado 452 Boidobra</a:t>
            </a:r>
          </a:p>
          <a:p>
            <a:pPr algn="ctr"/>
            <a:r>
              <a:rPr lang="pt-PT" sz="800" dirty="0"/>
              <a:t>6200-250 </a:t>
            </a:r>
            <a:r>
              <a:rPr lang="pt-PT" sz="800" dirty="0" err="1" smtClean="0"/>
              <a:t>Covilha</a:t>
            </a:r>
            <a:endParaRPr lang="pt-PT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9628" y="4516516"/>
            <a:ext cx="1038225" cy="2255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7958" y="4629525"/>
            <a:ext cx="900349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7066" y="5810856"/>
            <a:ext cx="1302135" cy="85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8271" y="4517968"/>
            <a:ext cx="1076326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6368" y="5727952"/>
            <a:ext cx="900131" cy="102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4707" y="5275295"/>
            <a:ext cx="693413" cy="642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676335121"/>
              </p:ext>
            </p:extLst>
          </p:nvPr>
        </p:nvGraphicFramePr>
        <p:xfrm>
          <a:off x="3184502" y="6820049"/>
          <a:ext cx="3580095" cy="225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xmlns="" val="156332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137</TotalTime>
  <Words>59</Words>
  <Application>Microsoft Office PowerPoint</Application>
  <PresentationFormat>Apresentação no Ecrã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Diapositivo 1</vt:lpstr>
    </vt:vector>
  </TitlesOfParts>
  <Company>Fidelidade Mundial,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x880112</dc:creator>
  <cp:lastModifiedBy>Utilizador</cp:lastModifiedBy>
  <cp:revision>19</cp:revision>
  <cp:lastPrinted>2013-09-13T09:27:50Z</cp:lastPrinted>
  <dcterms:created xsi:type="dcterms:W3CDTF">2013-09-12T10:54:19Z</dcterms:created>
  <dcterms:modified xsi:type="dcterms:W3CDTF">2015-06-12T17:50:24Z</dcterms:modified>
</cp:coreProperties>
</file>