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pt-PT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0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257" cy="495932"/>
          </a:xfrm>
          <a:prstGeom prst="rect">
            <a:avLst/>
          </a:prstGeom>
        </p:spPr>
        <p:txBody>
          <a:bodyPr vert="horz" lIns="91970" tIns="45985" rIns="91970" bIns="45985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240" y="0"/>
            <a:ext cx="2890257" cy="495932"/>
          </a:xfrm>
          <a:prstGeom prst="rect">
            <a:avLst/>
          </a:prstGeom>
        </p:spPr>
        <p:txBody>
          <a:bodyPr vert="horz" lIns="91970" tIns="45985" rIns="91970" bIns="45985" rtlCol="0"/>
          <a:lstStyle>
            <a:lvl1pPr algn="r">
              <a:defRPr sz="1200"/>
            </a:lvl1pPr>
          </a:lstStyle>
          <a:p>
            <a:fld id="{F82BBF6A-76CA-4DC9-8D8C-DAEF674205BA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70" tIns="45985" rIns="91970" bIns="45985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229" y="4714554"/>
            <a:ext cx="5334633" cy="4468186"/>
          </a:xfrm>
          <a:prstGeom prst="rect">
            <a:avLst/>
          </a:prstGeom>
        </p:spPr>
        <p:txBody>
          <a:bodyPr vert="horz" lIns="91970" tIns="45985" rIns="91970" bIns="4598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106"/>
            <a:ext cx="2890257" cy="495932"/>
          </a:xfrm>
          <a:prstGeom prst="rect">
            <a:avLst/>
          </a:prstGeom>
        </p:spPr>
        <p:txBody>
          <a:bodyPr vert="horz" lIns="91970" tIns="45985" rIns="91970" bIns="45985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240" y="9429106"/>
            <a:ext cx="2890257" cy="495932"/>
          </a:xfrm>
          <a:prstGeom prst="rect">
            <a:avLst/>
          </a:prstGeom>
        </p:spPr>
        <p:txBody>
          <a:bodyPr vert="horz" lIns="91970" tIns="45985" rIns="91970" bIns="45985" rtlCol="0" anchor="b"/>
          <a:lstStyle>
            <a:lvl1pPr algn="r">
              <a:defRPr sz="1200"/>
            </a:lvl1pPr>
          </a:lstStyle>
          <a:p>
            <a:fld id="{98BFC499-44B2-4A05-AD35-4B925576254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84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6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4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9925" y="744538"/>
            <a:ext cx="2789238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FC499-44B2-4A05-AD35-4B925576254D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199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1" cy="1960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2" y="5181600"/>
            <a:ext cx="4800600" cy="23368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8269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422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2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4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577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039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1" cy="1816100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1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892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2"/>
            <a:ext cx="2257425" cy="804545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2"/>
            <a:ext cx="2257425" cy="804545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301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6184"/>
            <a:ext cx="6172200" cy="152400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60" indent="0">
              <a:buNone/>
              <a:defRPr sz="1600" b="1"/>
            </a:lvl8pPr>
            <a:lvl9pPr marL="365744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4"/>
            <a:ext cx="3030141" cy="526838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60" indent="0">
              <a:buNone/>
              <a:defRPr sz="1600" b="1"/>
            </a:lvl8pPr>
            <a:lvl9pPr marL="365744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4"/>
            <a:ext cx="3031331" cy="526838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040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619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17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3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68"/>
            <a:ext cx="22562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180" indent="0">
              <a:buNone/>
              <a:defRPr sz="1200"/>
            </a:lvl2pPr>
            <a:lvl3pPr marL="914360" indent="0">
              <a:buNone/>
              <a:defRPr sz="11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60" indent="0">
              <a:buNone/>
              <a:defRPr sz="900"/>
            </a:lvl8pPr>
            <a:lvl9pPr marL="36574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910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5" y="6400801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5" y="817034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5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60" indent="0">
              <a:buNone/>
              <a:defRPr sz="2000"/>
            </a:lvl8pPr>
            <a:lvl9pPr marL="365744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5" y="7156452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180" indent="0">
              <a:buNone/>
              <a:defRPr sz="1200"/>
            </a:lvl2pPr>
            <a:lvl3pPr marL="914360" indent="0">
              <a:buNone/>
              <a:defRPr sz="11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60" indent="0">
              <a:buNone/>
              <a:defRPr sz="900"/>
            </a:lvl8pPr>
            <a:lvl9pPr marL="36574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88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2" y="366184"/>
            <a:ext cx="6172200" cy="1524001"/>
          </a:xfrm>
          <a:prstGeom prst="rect">
            <a:avLst/>
          </a:prstGeom>
        </p:spPr>
        <p:txBody>
          <a:bodyPr vert="horz" lIns="91436" tIns="45719" rIns="91436" bIns="4571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133601"/>
            <a:ext cx="6172200" cy="6034618"/>
          </a:xfrm>
          <a:prstGeom prst="rect">
            <a:avLst/>
          </a:prstGeom>
        </p:spPr>
        <p:txBody>
          <a:bodyPr vert="horz" lIns="91436" tIns="45719" rIns="91436" bIns="457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2" y="8475134"/>
            <a:ext cx="1600200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F0A7-13E1-4557-9993-50B11712E0AB}" type="datetimeFigureOut">
              <a:rPr lang="pt-PT" smtClean="0"/>
              <a:pPr/>
              <a:t>15/03/2018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4"/>
            <a:ext cx="2171701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2" y="8475134"/>
            <a:ext cx="1600200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205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6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5" indent="-342885" algn="l" defTabSz="91436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7" indent="-285737" algn="l" defTabSz="9143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1" indent="-228591" algn="l" defTabSz="91436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1" indent="-228591" algn="l" defTabSz="91436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hyperlink" Target="mailto:jmgsalvador1@sapo.pt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cnf.pt/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1.emf"/><Relationship Id="rId10" Type="http://schemas.openxmlformats.org/officeDocument/2006/relationships/image" Target="../media/image5.png"/><Relationship Id="rId4" Type="http://schemas.openxmlformats.org/officeDocument/2006/relationships/hyperlink" Target="http://www.formacaca.pt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/>
        </p:nvSpPr>
        <p:spPr>
          <a:xfrm>
            <a:off x="1" y="3"/>
            <a:ext cx="2708920" cy="9144000"/>
          </a:xfrm>
          <a:prstGeom prst="bevel">
            <a:avLst>
              <a:gd name="adj" fmla="val 6543"/>
            </a:avLst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r>
              <a:rPr lang="pt-PT" sz="2000" b="1" dirty="0">
                <a:solidFill>
                  <a:schemeClr val="tx1"/>
                </a:solidFill>
              </a:rPr>
              <a:t>CURSOS DE PREPARAÇÃO </a:t>
            </a:r>
            <a:r>
              <a:rPr lang="pt-PT" sz="2000" b="1" dirty="0" smtClean="0">
                <a:solidFill>
                  <a:schemeClr val="tx1"/>
                </a:solidFill>
              </a:rPr>
              <a:t>PARA A OBTENÇÃO DE:</a:t>
            </a:r>
          </a:p>
          <a:p>
            <a:pPr algn="ctr"/>
            <a:endParaRPr lang="pt-PT" sz="2000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PT" sz="2000" b="1" dirty="0" smtClean="0">
                <a:solidFill>
                  <a:schemeClr val="tx1"/>
                </a:solidFill>
              </a:rPr>
              <a:t>USO E PORTE DE ARMA DE CAÇA</a:t>
            </a:r>
          </a:p>
          <a:p>
            <a:pPr marL="342900" indent="-342900">
              <a:buFont typeface="Arial" pitchFamily="34" charset="0"/>
              <a:buChar char="•"/>
            </a:pPr>
            <a:endParaRPr lang="pt-PT" sz="2000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PT" sz="2000" b="1" dirty="0" smtClean="0">
                <a:solidFill>
                  <a:schemeClr val="tx1"/>
                </a:solidFill>
              </a:rPr>
              <a:t>CARTA CAÇADOR</a:t>
            </a:r>
            <a:endParaRPr lang="pt-PT" sz="2000" b="1" dirty="0">
              <a:solidFill>
                <a:schemeClr val="tx1"/>
              </a:solidFill>
            </a:endParaRPr>
          </a:p>
          <a:p>
            <a:pPr algn="ctr"/>
            <a:endParaRPr lang="pt-PT" dirty="0" smtClean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r>
              <a:rPr lang="pt-PT" sz="1600" b="1" dirty="0" smtClean="0">
                <a:solidFill>
                  <a:schemeClr val="tx1"/>
                </a:solidFill>
              </a:rPr>
              <a:t>CURSOS </a:t>
            </a:r>
            <a:r>
              <a:rPr lang="pt-PT" sz="1600" b="1" dirty="0">
                <a:solidFill>
                  <a:schemeClr val="tx1"/>
                </a:solidFill>
              </a:rPr>
              <a:t>MINISTRADOS EM HORARIO PÓS </a:t>
            </a:r>
            <a:r>
              <a:rPr lang="pt-PT" sz="1600" b="1" dirty="0" smtClean="0">
                <a:solidFill>
                  <a:schemeClr val="tx1"/>
                </a:solidFill>
              </a:rPr>
              <a:t>LABORAL</a:t>
            </a:r>
          </a:p>
          <a:p>
            <a:pPr algn="ctr"/>
            <a:endParaRPr lang="pt-PT" sz="1600" b="1" dirty="0">
              <a:solidFill>
                <a:schemeClr val="tx1"/>
              </a:solidFill>
            </a:endParaRPr>
          </a:p>
          <a:p>
            <a:pPr algn="ctr"/>
            <a:r>
              <a:rPr lang="pt-PT" sz="1600" b="1" dirty="0" smtClean="0">
                <a:solidFill>
                  <a:schemeClr val="tx1"/>
                </a:solidFill>
              </a:rPr>
              <a:t>INSCREVE-TE</a:t>
            </a:r>
            <a:endParaRPr lang="pt-PT" sz="1600" b="1" dirty="0">
              <a:solidFill>
                <a:schemeClr val="tx1"/>
              </a:solidFill>
            </a:endParaRPr>
          </a:p>
          <a:p>
            <a:pPr algn="ctr"/>
            <a:r>
              <a:rPr lang="pt-PT" sz="1600" b="1" dirty="0" smtClean="0">
                <a:solidFill>
                  <a:schemeClr val="tx1"/>
                </a:solidFill>
              </a:rPr>
              <a:t>963322737</a:t>
            </a:r>
          </a:p>
          <a:p>
            <a:pPr algn="ctr"/>
            <a:r>
              <a:rPr lang="pt-PT" sz="1600" b="1" dirty="0" smtClean="0">
                <a:solidFill>
                  <a:schemeClr val="tx1"/>
                </a:solidFill>
                <a:hlinkClick r:id="rId3"/>
              </a:rPr>
              <a:t>jmgsalvador1@sapo.pt</a:t>
            </a:r>
            <a:endParaRPr lang="pt-PT" sz="1600" b="1" dirty="0" smtClean="0">
              <a:solidFill>
                <a:schemeClr val="tx1"/>
              </a:solidFill>
            </a:endParaRPr>
          </a:p>
          <a:p>
            <a:pPr algn="ctr"/>
            <a:endParaRPr lang="pt-PT" sz="1600" b="1" dirty="0" smtClean="0">
              <a:solidFill>
                <a:schemeClr val="tx1"/>
              </a:solidFill>
            </a:endParaRPr>
          </a:p>
          <a:p>
            <a:pPr algn="ctr"/>
            <a:r>
              <a:rPr lang="pt-PT" sz="1600" b="1" dirty="0" smtClean="0">
                <a:solidFill>
                  <a:schemeClr val="tx1"/>
                </a:solidFill>
              </a:rPr>
              <a:t>Testes </a:t>
            </a:r>
            <a:r>
              <a:rPr lang="pt-PT" sz="1600" b="1" dirty="0" err="1" smtClean="0">
                <a:solidFill>
                  <a:schemeClr val="tx1"/>
                </a:solidFill>
              </a:rPr>
              <a:t>on</a:t>
            </a:r>
            <a:r>
              <a:rPr lang="pt-PT" sz="1600" b="1" dirty="0" smtClean="0">
                <a:solidFill>
                  <a:schemeClr val="tx1"/>
                </a:solidFill>
              </a:rPr>
              <a:t> </a:t>
            </a:r>
            <a:r>
              <a:rPr lang="pt-PT" sz="1600" b="1" dirty="0" err="1" smtClean="0">
                <a:solidFill>
                  <a:schemeClr val="tx1"/>
                </a:solidFill>
              </a:rPr>
              <a:t>line</a:t>
            </a:r>
            <a:r>
              <a:rPr lang="pt-PT" sz="1600" b="1" dirty="0" smtClean="0">
                <a:solidFill>
                  <a:schemeClr val="tx1"/>
                </a:solidFill>
              </a:rPr>
              <a:t> em </a:t>
            </a:r>
            <a:r>
              <a:rPr lang="pt-PT" sz="1600" b="1" dirty="0" smtClean="0">
                <a:solidFill>
                  <a:schemeClr val="tx1"/>
                </a:solidFill>
                <a:hlinkClick r:id="rId4"/>
              </a:rPr>
              <a:t>www.formacaca.pt</a:t>
            </a:r>
            <a:endParaRPr lang="pt-PT" sz="1600" b="1" dirty="0" smtClean="0">
              <a:solidFill>
                <a:schemeClr val="tx1"/>
              </a:solidFill>
            </a:endParaRPr>
          </a:p>
          <a:p>
            <a:pPr algn="ctr"/>
            <a:r>
              <a:rPr lang="pt-PT" sz="1600" b="1" dirty="0" err="1" smtClean="0">
                <a:solidFill>
                  <a:schemeClr val="tx1"/>
                </a:solidFill>
              </a:rPr>
              <a:t>Facebook</a:t>
            </a:r>
            <a:r>
              <a:rPr lang="pt-PT" sz="1600" b="1" dirty="0" smtClean="0">
                <a:solidFill>
                  <a:schemeClr val="tx1"/>
                </a:solidFill>
              </a:rPr>
              <a:t> – Testes carta caçador e uso porte arma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57" y="3131840"/>
            <a:ext cx="1872208" cy="260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be 6"/>
          <p:cNvSpPr/>
          <p:nvPr/>
        </p:nvSpPr>
        <p:spPr>
          <a:xfrm>
            <a:off x="2916303" y="1691680"/>
            <a:ext cx="3721362" cy="3429805"/>
          </a:xfrm>
          <a:prstGeom prst="cube">
            <a:avLst>
              <a:gd name="adj" fmla="val 4843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r>
              <a:rPr lang="pt-PT" b="1" dirty="0">
                <a:solidFill>
                  <a:schemeClr val="tx1"/>
                </a:solidFill>
              </a:rPr>
              <a:t>EXAME CARTA DE CAÇADOR NA GUARDA</a:t>
            </a:r>
          </a:p>
          <a:p>
            <a:r>
              <a:rPr lang="pt-PT" b="1" dirty="0">
                <a:solidFill>
                  <a:schemeClr val="tx1"/>
                </a:solidFill>
              </a:rPr>
              <a:t>           </a:t>
            </a:r>
          </a:p>
          <a:p>
            <a:pPr algn="ctr"/>
            <a:r>
              <a:rPr lang="pt-PT" b="1" dirty="0" smtClean="0">
                <a:solidFill>
                  <a:schemeClr val="tx1"/>
                </a:solidFill>
              </a:rPr>
              <a:t>As Inscrições </a:t>
            </a:r>
            <a:r>
              <a:rPr lang="pt-PT" b="1" dirty="0">
                <a:solidFill>
                  <a:schemeClr val="tx1"/>
                </a:solidFill>
              </a:rPr>
              <a:t>abrem de </a:t>
            </a:r>
            <a:r>
              <a:rPr lang="pt-PT" b="1" dirty="0" smtClean="0">
                <a:solidFill>
                  <a:schemeClr val="tx1"/>
                </a:solidFill>
              </a:rPr>
              <a:t>16 </a:t>
            </a:r>
            <a:r>
              <a:rPr lang="pt-PT" b="1" dirty="0">
                <a:solidFill>
                  <a:schemeClr val="tx1"/>
                </a:solidFill>
              </a:rPr>
              <a:t>de Março a </a:t>
            </a:r>
            <a:r>
              <a:rPr lang="pt-PT" b="1" dirty="0" smtClean="0">
                <a:solidFill>
                  <a:schemeClr val="tx1"/>
                </a:solidFill>
              </a:rPr>
              <a:t>02 </a:t>
            </a:r>
            <a:r>
              <a:rPr lang="pt-PT" b="1" dirty="0">
                <a:solidFill>
                  <a:schemeClr val="tx1"/>
                </a:solidFill>
              </a:rPr>
              <a:t>de Abril de </a:t>
            </a:r>
            <a:r>
              <a:rPr lang="pt-PT" b="1" dirty="0" smtClean="0">
                <a:solidFill>
                  <a:schemeClr val="tx1"/>
                </a:solidFill>
              </a:rPr>
              <a:t>2018.</a:t>
            </a:r>
            <a:endParaRPr lang="pt-PT" b="1" dirty="0">
              <a:solidFill>
                <a:schemeClr val="tx1"/>
              </a:solidFill>
            </a:endParaRPr>
          </a:p>
          <a:p>
            <a:endParaRPr lang="pt-PT" b="1" dirty="0">
              <a:solidFill>
                <a:schemeClr val="tx1"/>
              </a:solidFill>
            </a:endParaRPr>
          </a:p>
          <a:p>
            <a:pPr algn="ctr"/>
            <a:r>
              <a:rPr lang="pt-PT" b="1" dirty="0">
                <a:solidFill>
                  <a:schemeClr val="tx1"/>
                </a:solidFill>
              </a:rPr>
              <a:t>  Exames dia </a:t>
            </a:r>
            <a:r>
              <a:rPr lang="pt-PT" b="1" dirty="0" smtClean="0">
                <a:solidFill>
                  <a:schemeClr val="tx1"/>
                </a:solidFill>
              </a:rPr>
              <a:t>16 </a:t>
            </a:r>
            <a:r>
              <a:rPr lang="pt-PT" b="1" dirty="0">
                <a:solidFill>
                  <a:schemeClr val="tx1"/>
                </a:solidFill>
              </a:rPr>
              <a:t>de Abril de </a:t>
            </a:r>
            <a:r>
              <a:rPr lang="pt-PT" b="1" dirty="0" smtClean="0">
                <a:solidFill>
                  <a:schemeClr val="tx1"/>
                </a:solidFill>
              </a:rPr>
              <a:t>2018.</a:t>
            </a:r>
            <a:endParaRPr lang="pt-PT" b="1" dirty="0">
              <a:solidFill>
                <a:schemeClr val="tx1"/>
              </a:solidFill>
            </a:endParaRPr>
          </a:p>
          <a:p>
            <a:endParaRPr lang="pt-PT" b="1" dirty="0">
              <a:solidFill>
                <a:schemeClr val="tx1"/>
              </a:solidFill>
            </a:endParaRPr>
          </a:p>
          <a:p>
            <a:pPr algn="just"/>
            <a:r>
              <a:rPr lang="pt-PT" b="1" dirty="0">
                <a:solidFill>
                  <a:schemeClr val="tx1"/>
                </a:solidFill>
              </a:rPr>
              <a:t>As inscrições são feitas on-line em </a:t>
            </a:r>
            <a:r>
              <a:rPr lang="pt-PT" b="1" dirty="0">
                <a:solidFill>
                  <a:schemeClr val="tx1"/>
                </a:solidFill>
                <a:hlinkClick r:id="rId6"/>
              </a:rPr>
              <a:t>www.icnf.pt</a:t>
            </a:r>
            <a:r>
              <a:rPr lang="pt-PT" b="1" dirty="0">
                <a:solidFill>
                  <a:schemeClr val="tx1"/>
                </a:solidFill>
              </a:rPr>
              <a:t> ou directamente nos Balcões do ICNF.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072" y="5121485"/>
            <a:ext cx="1038225" cy="249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795" y="5521936"/>
            <a:ext cx="670189" cy="712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795" y="6911550"/>
            <a:ext cx="1149867" cy="85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776" y="5225523"/>
            <a:ext cx="1076326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531" y="6745741"/>
            <a:ext cx="900131" cy="102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790" y="6254223"/>
            <a:ext cx="693413" cy="642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821047" y="7884368"/>
            <a:ext cx="3721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1600" b="1" dirty="0" smtClean="0"/>
          </a:p>
          <a:p>
            <a:pPr algn="ctr"/>
            <a:r>
              <a:rPr lang="pt-PT" sz="1200" b="1" dirty="0" smtClean="0"/>
              <a:t>Segue-nos no </a:t>
            </a:r>
            <a:r>
              <a:rPr lang="pt-PT" sz="1200" b="1" dirty="0" err="1" smtClean="0"/>
              <a:t>Facebook</a:t>
            </a:r>
            <a:r>
              <a:rPr lang="pt-PT" sz="1200" b="1" dirty="0" smtClean="0"/>
              <a:t> em </a:t>
            </a:r>
            <a:r>
              <a:rPr lang="pt-PT" sz="1200" b="1" dirty="0" smtClean="0"/>
              <a:t>– Federação Caçadores Beira Interior </a:t>
            </a:r>
            <a:endParaRPr lang="pt-PT" sz="1200" b="1" dirty="0"/>
          </a:p>
        </p:txBody>
      </p:sp>
      <p:pic>
        <p:nvPicPr>
          <p:cNvPr id="12" name="Picture 3" descr="Logotipo_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072" y="55293"/>
            <a:ext cx="3575337" cy="1530923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extrusionH="76200" contourW="12700" prstMaterial="flat">
            <a:bevelT w="63500" h="25400"/>
            <a:extrusionClr>
              <a:srgbClr val="00B0F0"/>
            </a:extrusionClr>
            <a:contourClr>
              <a:srgbClr val="00B050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13" name="TextBox 9"/>
          <p:cNvSpPr txBox="1"/>
          <p:nvPr/>
        </p:nvSpPr>
        <p:spPr>
          <a:xfrm>
            <a:off x="3149800" y="1124553"/>
            <a:ext cx="3241491" cy="461663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pt-PT" sz="800" b="1" dirty="0"/>
              <a:t>FEDERAÇÃO DE CAÇA E PESCA DA BEIRA INTERIOR</a:t>
            </a:r>
          </a:p>
          <a:p>
            <a:pPr algn="ctr"/>
            <a:r>
              <a:rPr lang="pt-PT" sz="800" dirty="0"/>
              <a:t>Urbanização quinta da Alampada, Lt-26 r/c Apartado 452 Boidobra</a:t>
            </a:r>
          </a:p>
          <a:p>
            <a:pPr algn="ctr"/>
            <a:r>
              <a:rPr lang="pt-PT" sz="800" dirty="0"/>
              <a:t>6200-250 </a:t>
            </a:r>
            <a:r>
              <a:rPr lang="pt-PT" sz="800" dirty="0" err="1" smtClean="0"/>
              <a:t>Covilha</a:t>
            </a:r>
            <a:endParaRPr lang="pt-PT" sz="800" dirty="0"/>
          </a:p>
        </p:txBody>
      </p:sp>
    </p:spTree>
    <p:extLst>
      <p:ext uri="{BB962C8B-B14F-4D97-AF65-F5344CB8AC3E}">
        <p14:creationId xmlns:p14="http://schemas.microsoft.com/office/powerpoint/2010/main" val="156332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249</TotalTime>
  <Words>114</Words>
  <Application>Microsoft Office PowerPoint</Application>
  <PresentationFormat>Apresentação no Ecrã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>Fidelidade Mundial,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x880112</dc:creator>
  <cp:lastModifiedBy>Joaquim</cp:lastModifiedBy>
  <cp:revision>30</cp:revision>
  <cp:lastPrinted>2018-03-15T10:14:57Z</cp:lastPrinted>
  <dcterms:created xsi:type="dcterms:W3CDTF">2013-09-12T10:54:19Z</dcterms:created>
  <dcterms:modified xsi:type="dcterms:W3CDTF">2018-03-15T10:21:17Z</dcterms:modified>
</cp:coreProperties>
</file>